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1" r:id="rId6"/>
    <p:sldId id="262" r:id="rId7"/>
    <p:sldId id="264" r:id="rId8"/>
    <p:sldId id="263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73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png>
</file>

<file path=ppt/media/image11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02FC7-8DC1-4048-9FA3-D18D428499E4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B2352-0E7D-274C-8CAD-79C2BC49E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862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B2352-0E7D-274C-8CAD-79C2BC49E2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6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Lensing galaxy 400 mill </a:t>
            </a:r>
            <a:r>
              <a:rPr lang="en-US" dirty="0" err="1" smtClean="0"/>
              <a:t>ly</a:t>
            </a:r>
            <a:r>
              <a:rPr lang="en-US" dirty="0" smtClean="0"/>
              <a:t>, quasar 800 bill.</a:t>
            </a:r>
            <a:r>
              <a:rPr lang="en-US" baseline="0" dirty="0" smtClean="0"/>
              <a:t> </a:t>
            </a:r>
            <a:r>
              <a:rPr lang="en-US" baseline="0" smtClean="0"/>
              <a:t>ly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1B2352-0E7D-274C-8CAD-79C2BC49E2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913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540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50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337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397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657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05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93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127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313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1CB892-96D0-2140-ABDD-9843021D055B}" type="datetimeFigureOut">
              <a:rPr lang="en-US" smtClean="0"/>
              <a:t>09/11/17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EF198-1E25-824C-8235-C730FBA687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46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AST1100 part 2E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Lysavbøyning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188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-16123" b="-16123"/>
          <a:stretch>
            <a:fillRect/>
          </a:stretch>
        </p:blipFill>
        <p:spPr>
          <a:xfrm>
            <a:off x="-111126" y="-1174750"/>
            <a:ext cx="9255125" cy="9255125"/>
          </a:xfrm>
        </p:spPr>
      </p:pic>
    </p:spTree>
    <p:extLst>
      <p:ext uri="{BB962C8B-B14F-4D97-AF65-F5344CB8AC3E}">
        <p14:creationId xmlns:p14="http://schemas.microsoft.com/office/powerpoint/2010/main" val="3547247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ig_18-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200" y="0"/>
            <a:ext cx="7124700" cy="1676400"/>
          </a:xfrm>
          <a:prstGeom prst="rect">
            <a:avLst/>
          </a:prstGeom>
        </p:spPr>
      </p:pic>
      <p:pic>
        <p:nvPicPr>
          <p:cNvPr id="5" name="Picture 4" descr="fig_18-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4" y="1749425"/>
            <a:ext cx="6581775" cy="483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286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g_18-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4" y="1749425"/>
            <a:ext cx="6581775" cy="4839540"/>
          </a:xfrm>
          <a:prstGeom prst="rect">
            <a:avLst/>
          </a:prstGeom>
        </p:spPr>
      </p:pic>
      <p:pic>
        <p:nvPicPr>
          <p:cNvPr id="6" name="Picture 5" descr="equation_deflec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4" y="0"/>
            <a:ext cx="5445125" cy="195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1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g_18-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224" y="1749425"/>
            <a:ext cx="6581775" cy="4839540"/>
          </a:xfrm>
          <a:prstGeom prst="rect">
            <a:avLst/>
          </a:prstGeom>
        </p:spPr>
      </p:pic>
      <p:pic>
        <p:nvPicPr>
          <p:cNvPr id="4" name="Picture 3" descr="equation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70" y="191282"/>
            <a:ext cx="7697618" cy="1826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24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equation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06" b="-16606"/>
          <a:stretch>
            <a:fillRect/>
          </a:stretch>
        </p:blipFill>
        <p:spPr>
          <a:xfrm>
            <a:off x="2372444" y="2016125"/>
            <a:ext cx="4124903" cy="2268538"/>
          </a:xfrm>
        </p:spPr>
      </p:pic>
    </p:spTree>
    <p:extLst>
      <p:ext uri="{BB962C8B-B14F-4D97-AF65-F5344CB8AC3E}">
        <p14:creationId xmlns:p14="http://schemas.microsoft.com/office/powerpoint/2010/main" val="3887770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410" y="-301625"/>
            <a:ext cx="8229600" cy="1143000"/>
          </a:xfrm>
        </p:spPr>
        <p:txBody>
          <a:bodyPr/>
          <a:lstStyle/>
          <a:p>
            <a:r>
              <a:rPr lang="en-US" dirty="0" err="1" smtClean="0"/>
              <a:t>Gravitasjonslinsing</a:t>
            </a:r>
            <a:endParaRPr lang="en-US" dirty="0"/>
          </a:p>
        </p:txBody>
      </p:sp>
      <p:pic>
        <p:nvPicPr>
          <p:cNvPr id="4" name="Picture 3" descr="fig_18-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10" y="841375"/>
            <a:ext cx="8332390" cy="3921125"/>
          </a:xfrm>
          <a:prstGeom prst="rect">
            <a:avLst/>
          </a:prstGeom>
        </p:spPr>
      </p:pic>
      <p:pic>
        <p:nvPicPr>
          <p:cNvPr id="3" name="Picture 2" descr="equation7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419" y="4889500"/>
            <a:ext cx="3693715" cy="130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736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366" b="-3366"/>
          <a:stretch>
            <a:fillRect/>
          </a:stretch>
        </p:blipFill>
        <p:spPr>
          <a:xfrm>
            <a:off x="0" y="-650874"/>
            <a:ext cx="9144000" cy="7778750"/>
          </a:xfrm>
        </p:spPr>
      </p:pic>
    </p:spTree>
    <p:extLst>
      <p:ext uri="{BB962C8B-B14F-4D97-AF65-F5344CB8AC3E}">
        <p14:creationId xmlns:p14="http://schemas.microsoft.com/office/powerpoint/2010/main" val="420140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95" y="0"/>
            <a:ext cx="90252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2829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3883" b="-3883"/>
          <a:stretch>
            <a:fillRect/>
          </a:stretch>
        </p:blipFill>
        <p:spPr>
          <a:xfrm>
            <a:off x="-111125" y="-285750"/>
            <a:ext cx="9540875" cy="7620000"/>
          </a:xfrm>
        </p:spPr>
      </p:pic>
    </p:spTree>
    <p:extLst>
      <p:ext uri="{BB962C8B-B14F-4D97-AF65-F5344CB8AC3E}">
        <p14:creationId xmlns:p14="http://schemas.microsoft.com/office/powerpoint/2010/main" val="381700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18</Words>
  <Application>Microsoft Macintosh PowerPoint</Application>
  <PresentationFormat>On-screen Show (4:3)</PresentationFormat>
  <Paragraphs>6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AST1100 part 2E</vt:lpstr>
      <vt:lpstr>PowerPoint Presentation</vt:lpstr>
      <vt:lpstr>PowerPoint Presentation</vt:lpstr>
      <vt:lpstr>PowerPoint Presentation</vt:lpstr>
      <vt:lpstr>PowerPoint Presentation</vt:lpstr>
      <vt:lpstr>Gravitasjonslinsing</vt:lpstr>
      <vt:lpstr>PowerPoint Presentation</vt:lpstr>
      <vt:lpstr>PowerPoint Presentation</vt:lpstr>
      <vt:lpstr>PowerPoint Presentation</vt:lpstr>
      <vt:lpstr>PowerPoint Presentation</vt:lpstr>
    </vt:vector>
  </TitlesOfParts>
  <Company>Universitetet i Oslo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AST1100 part 2E</dc:title>
  <dc:creator>Bruker ved UiO</dc:creator>
  <cp:lastModifiedBy>Bruker ved UiO</cp:lastModifiedBy>
  <cp:revision>5</cp:revision>
  <dcterms:created xsi:type="dcterms:W3CDTF">2016-11-07T20:36:40Z</dcterms:created>
  <dcterms:modified xsi:type="dcterms:W3CDTF">2017-11-09T12:13:46Z</dcterms:modified>
</cp:coreProperties>
</file>

<file path=docProps/thumbnail.jpeg>
</file>